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5" r:id="rId4"/>
    <p:sldId id="257" r:id="rId5"/>
    <p:sldId id="282" r:id="rId6"/>
    <p:sldId id="258" r:id="rId7"/>
    <p:sldId id="259" r:id="rId8"/>
    <p:sldId id="260" r:id="rId9"/>
    <p:sldId id="261" r:id="rId10"/>
    <p:sldId id="277" r:id="rId11"/>
    <p:sldId id="278" r:id="rId12"/>
    <p:sldId id="262" r:id="rId13"/>
    <p:sldId id="263" r:id="rId14"/>
    <p:sldId id="264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A0CB622-96D7-4D3A-AF2F-8E0EF2591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42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DA14967-8887-4496-B262-9A42144D5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74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D59C8-6992-46DF-BC22-360CF59214A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32AB-DD09-4732-9151-A0D66200DCC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337BD-FA90-42BD-A617-89D8700FCEB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EDF7F-6734-4B4E-AFD9-6F15959F229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63541045-27BB-4396-B254-02054983F8D3}" type="slidenum">
              <a:rPr lang="en-US" altLang="en-US" sz="1300">
                <a:latin typeface="Times New Roman" pitchFamily="18" charset="0"/>
              </a:rPr>
              <a:pPr algn="r" eaLnBrk="0" hangingPunct="0"/>
              <a:t>12</a:t>
            </a:fld>
            <a:endParaRPr lang="en-US" alt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47DEE-64C0-4FA3-BA33-FDFED675E83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7C08B349-0EF4-4D2B-937D-6A246E98F9A3}" type="slidenum">
              <a:rPr lang="en-US" altLang="en-US" sz="1300">
                <a:latin typeface="Times New Roman" pitchFamily="18" charset="0"/>
              </a:rPr>
              <a:pPr algn="r" eaLnBrk="0" hangingPunct="0"/>
              <a:t>13</a:t>
            </a:fld>
            <a:endParaRPr lang="en-US" alt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F50C6-3EC5-4B8C-9375-A2A0CB1516F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7E89551B-94F4-480A-B5A6-D242D046305A}" type="slidenum">
              <a:rPr lang="en-US" altLang="en-US" sz="1300">
                <a:latin typeface="Times New Roman" pitchFamily="18" charset="0"/>
              </a:rPr>
              <a:pPr algn="r" eaLnBrk="0" hangingPunct="0"/>
              <a:t>14</a:t>
            </a:fld>
            <a:endParaRPr lang="en-US" alt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B866F-02C7-44DA-9C49-2C220D4BDA7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8C34B6CA-1353-4204-BF89-27CF76F24ACF}" type="slidenum">
              <a:rPr lang="en-US" altLang="en-US" sz="1300">
                <a:latin typeface="Times New Roman" pitchFamily="18" charset="0"/>
              </a:rPr>
              <a:pPr algn="r" eaLnBrk="0" hangingPunct="0"/>
              <a:t>2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31E92-8B74-40ED-93FD-B5B62C06FCB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94715-E652-4F94-BCEE-FC60D00763C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D2D14795-B6B3-45D5-AAE1-549BD421B923}" type="slidenum">
              <a:rPr lang="en-US" altLang="en-US" sz="1300">
                <a:latin typeface="Times New Roman" pitchFamily="18" charset="0"/>
              </a:rPr>
              <a:pPr algn="r" eaLnBrk="0" hangingPunct="0"/>
              <a:t>4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1CF41-443E-4DDA-8CC1-3F988BBE591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B7885-8956-4B81-BE0A-7FF05161DF6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FD5F381A-BDE0-4C60-9CE3-C934BF4ABD98}" type="slidenum">
              <a:rPr lang="en-US" altLang="en-US" sz="1300">
                <a:latin typeface="Times New Roman" pitchFamily="18" charset="0"/>
              </a:rPr>
              <a:pPr algn="r" eaLnBrk="0" hangingPunct="0"/>
              <a:t>6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CF26C-2402-4647-92CA-C06CD486F41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09575398-C0BC-4432-B671-F7ABBB3B8102}" type="slidenum">
              <a:rPr lang="en-US" altLang="en-US" sz="1300">
                <a:latin typeface="Times New Roman" pitchFamily="18" charset="0"/>
              </a:rPr>
              <a:pPr algn="r" eaLnBrk="0" hangingPunct="0"/>
              <a:t>7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F065D-B1FE-4B22-A50E-FFC8A5C1C3B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92540777-13CD-4747-8A37-E050CA49D3DB}" type="slidenum">
              <a:rPr lang="en-US" altLang="en-US" sz="1300">
                <a:latin typeface="Times New Roman" pitchFamily="18" charset="0"/>
              </a:rPr>
              <a:pPr algn="r" eaLnBrk="0" hangingPunct="0"/>
              <a:t>8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30761-97CF-4BE5-B7A7-8AB109F3581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6320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92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64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3675" indent="-241300"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31686222-235F-459B-967F-F8B74A23CDAC}" type="slidenum">
              <a:rPr lang="en-US" altLang="en-US" sz="1300">
                <a:latin typeface="Times New Roman" pitchFamily="18" charset="0"/>
              </a:rPr>
              <a:pPr algn="r" eaLnBrk="0" hangingPunct="0"/>
              <a:t>9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5F030-15C4-4EB8-A2A2-F8F2DA06A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04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1A940-B971-4D6F-ABDD-1C997CDF5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97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E6033-F6F3-4B54-AB41-6AA6ED409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60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105D0-B2CD-4DD2-A08D-5D3C3CCB19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63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CD3DC-71AC-4252-8B07-812E98A4C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22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B15E-AADC-4D95-A7AA-01F4169A0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77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D6976-68F6-4DD8-8B28-E673D8934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12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00493-A0CC-42A7-8D0A-D27102777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68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92C17-7B2E-4AD7-8F19-A489BEFE9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62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CF763-203C-42C8-96DA-993EE29CB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05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C0F2-D39E-46B0-90B9-90B40DDC4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99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ACB151-258F-425B-920F-B88656289C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Contrasting SCW Posters </a:t>
            </a:r>
            <a:br>
              <a:rPr lang="en-US" altLang="en-US" dirty="0" smtClean="0"/>
            </a:br>
            <a:r>
              <a:rPr lang="en-US" altLang="en-US" dirty="0" smtClean="0"/>
              <a:t>Part 1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9814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52400"/>
            <a:ext cx="428148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Image_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576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Image_1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7941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1" descr="C:\Users\Sebas\Desktop\Nationalist Posters SCW\ncartel10_jp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7766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C:\Users\Sebas\Desktop\Nationalist Posters SCW\ncartel09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57200"/>
            <a:ext cx="42116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1199465057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6941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U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9100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6" descr="C:\Users\Sebas\Desktop\Nationalist Posters SCW\ncartel07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81000"/>
            <a:ext cx="38068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7" descr="C:\Users\Sebas\Desktop\Nationalist Posters SCW\ncartel08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38862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57200"/>
            <a:ext cx="4102100" cy="5791200"/>
          </a:xfrm>
        </p:spPr>
      </p:pic>
      <p:pic>
        <p:nvPicPr>
          <p:cNvPr id="44037" name="Picture 1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165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Image_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33400"/>
            <a:ext cx="39465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ayu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57200"/>
            <a:ext cx="41116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1846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98938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1846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ima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9941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7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2291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343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5339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ldado_Instruy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43894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4" descr="C:\Users\Sebas\Desktop\Nationalist Posters SCW\ncartel03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7211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0481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Que%CC%81+bien+quedara%CC%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417988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26</Words>
  <Application>Microsoft Office PowerPoint</Application>
  <PresentationFormat>On-screen Show (4:3)</PresentationFormat>
  <Paragraphs>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Corbel</vt:lpstr>
      <vt:lpstr>Default Design</vt:lpstr>
      <vt:lpstr>Contrasting SCW Posters 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Oberlin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First-Day Poster Assignment</dc:title>
  <dc:creator>Sebastiaan Faber</dc:creator>
  <cp:lastModifiedBy>Sebastiaan Faber</cp:lastModifiedBy>
  <cp:revision>8</cp:revision>
  <dcterms:created xsi:type="dcterms:W3CDTF">2012-06-17T14:30:05Z</dcterms:created>
  <dcterms:modified xsi:type="dcterms:W3CDTF">2013-10-30T20:33:08Z</dcterms:modified>
</cp:coreProperties>
</file>