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A201-7240-4CA4-8B0B-F3393EBF77A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05DE-D67E-4597-91D4-755A1413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3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777832D-CCDE-48CC-9D5C-C2C755EC4D7D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DACAD9F-6B2C-4712-840D-FA9F524BC571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80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9261171-F985-488C-A4DD-A7E170484F60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7EDED80-9D84-41B8-9297-9C38C496FC50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01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66CF8E2-EA1E-4AC9-BBA3-48EA10762114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04AD722-F93F-4D38-986B-B7C38B6A70BA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3077BF3-3B20-4CE4-AECC-3FD45F1B81B9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277" indent="-200389" defTabSz="39382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054" indent="-200389" defTabSz="39382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5833" indent="-200389" defTabSz="39382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6611" indent="-200389" defTabSz="39382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564" algn="l"/>
                <a:tab pos="1269129" algn="l"/>
                <a:tab pos="1903694" algn="l"/>
                <a:tab pos="253826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D208746-2C31-4408-AD96-9446485017BE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5FFDA9D-7B88-4BC1-B2B1-0B0ED07093CB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B5412E-35FB-4252-865B-02D323FBA5F1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465"/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s-ES" altLang="en-US" sz="1800">
                <a:latin typeface="Arial" charset="0"/>
                <a:ea typeface="Microsoft YaHei" charset="-122"/>
              </a:rPr>
              <a:t>Acentuación, Puntuación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EEFB797-1D5D-4AF5-B871-75E36C0573E3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9DBB3EF-EC9D-4DAD-99E3-99DFFAD097CD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9392E70-BB14-4EE5-9D6D-1DC32861354D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B6E339F-05C8-4738-9C8E-0B57C68E0256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7F61736-51C7-4916-A5A4-53E53F12F783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05B217E-8333-4D3F-BEB9-3871DDB005FB}" type="slidenum">
              <a:rPr lang="es-E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s-E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2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D3D9-136E-44BF-B8BE-BC7B436AD43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4E5B-58B3-4672-B126-9A812F3F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s-ES" altLang="en-US" sz="4400">
                <a:solidFill>
                  <a:srgbClr val="000000"/>
                </a:solidFill>
              </a:rPr>
              <a:t>Yo sí que puedo...</a:t>
            </a:r>
          </a:p>
          <a:p>
            <a:pPr algn="ctr" eaLnBrk="1"/>
            <a:endParaRPr lang="es-ES" altLang="en-US" sz="4400">
              <a:solidFill>
                <a:srgbClr val="000000"/>
              </a:solidFill>
            </a:endParaRPr>
          </a:p>
          <a:p>
            <a:pPr algn="ctr" eaLnBrk="1"/>
            <a:r>
              <a:rPr lang="es-ES" altLang="en-US" sz="2900">
                <a:solidFill>
                  <a:srgbClr val="000000"/>
                </a:solidFill>
              </a:rPr>
              <a:t>Diez lecciones para aprender español </a:t>
            </a:r>
          </a:p>
          <a:p>
            <a:pPr algn="ctr" eaLnBrk="1"/>
            <a:r>
              <a:rPr lang="es-ES" altLang="en-US" sz="2900">
                <a:solidFill>
                  <a:srgbClr val="000000"/>
                </a:solidFill>
              </a:rPr>
              <a:t>usando artefactos </a:t>
            </a:r>
          </a:p>
          <a:p>
            <a:pPr algn="ctr" eaLnBrk="1"/>
            <a:r>
              <a:rPr lang="es-ES" altLang="en-US" sz="2900">
                <a:solidFill>
                  <a:srgbClr val="000000"/>
                </a:solidFill>
              </a:rPr>
              <a:t>de la Guerra Civil Española</a:t>
            </a:r>
          </a:p>
        </p:txBody>
      </p:sp>
    </p:spTree>
    <p:extLst>
      <p:ext uri="{BB962C8B-B14F-4D97-AF65-F5344CB8AC3E}">
        <p14:creationId xmlns:p14="http://schemas.microsoft.com/office/powerpoint/2010/main" val="317352491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41" y="1175163"/>
            <a:ext cx="7653600" cy="540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30244"/>
            <a:ext cx="8228160" cy="1144920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altLang="en-US" smtClean="0"/>
              <a:t> ?Qué es esto¿  ¿Qué es esto?</a:t>
            </a:r>
          </a:p>
        </p:txBody>
      </p:sp>
    </p:spTree>
    <p:extLst>
      <p:ext uri="{BB962C8B-B14F-4D97-AF65-F5344CB8AC3E}">
        <p14:creationId xmlns:p14="http://schemas.microsoft.com/office/powerpoint/2010/main" val="78597024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121" y="169938"/>
            <a:ext cx="4620960" cy="64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4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60" y="1828992"/>
            <a:ext cx="8792640" cy="31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altLang="en-US" smtClean="0"/>
              <a:t>?Esto¿</a:t>
            </a:r>
          </a:p>
        </p:txBody>
      </p:sp>
    </p:spTree>
    <p:extLst>
      <p:ext uri="{BB962C8B-B14F-4D97-AF65-F5344CB8AC3E}">
        <p14:creationId xmlns:p14="http://schemas.microsoft.com/office/powerpoint/2010/main" val="291631216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60" y="2024853"/>
            <a:ext cx="8017920" cy="28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altLang="en-US" smtClean="0"/>
              <a:t>No, ¡esto!</a:t>
            </a:r>
          </a:p>
        </p:txBody>
      </p:sp>
    </p:spTree>
    <p:extLst>
      <p:ext uri="{BB962C8B-B14F-4D97-AF65-F5344CB8AC3E}">
        <p14:creationId xmlns:p14="http://schemas.microsoft.com/office/powerpoint/2010/main" val="33910093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s-ES" altLang="en-US" sz="4400">
                <a:solidFill>
                  <a:srgbClr val="000000"/>
                </a:solidFill>
              </a:rPr>
              <a:t>Pronunciación y dictado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033760" y="152656"/>
            <a:ext cx="979200" cy="10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s-ES" altLang="en-US" sz="44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00072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altLang="en-US" smtClean="0"/>
              <a:t>Práctica con las vocales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81" y="1059952"/>
            <a:ext cx="3967200" cy="56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56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s-ES" altLang="en-US" smtClean="0"/>
              <a:t>Práctica con las vocales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7600" y="1679217"/>
            <a:ext cx="4995360" cy="4526396"/>
          </a:xfrm>
        </p:spPr>
        <p:txBody>
          <a:bodyPr tIns="20800"/>
          <a:lstStyle/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s-ES" altLang="en-US" sz="2400"/>
              <a:t>¿Ca hazas ta para avatar asta?</a:t>
            </a:r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endParaRPr lang="es-ES" altLang="en-US" sz="2400"/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s-ES" altLang="en-US" sz="2400"/>
              <a:t>¿Qué heces te pere eveter este?</a:t>
            </a:r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endParaRPr lang="es-ES" altLang="en-US" sz="2400"/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s-ES" altLang="en-US" sz="2400"/>
              <a:t>¿Quí hicis ti piri ivitir isti?</a:t>
            </a:r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endParaRPr lang="es-ES" altLang="en-US" sz="2400"/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s-ES" altLang="en-US" sz="2400"/>
              <a:t>¿Co hozos to poro ovotor osto?</a:t>
            </a:r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endParaRPr lang="es-ES" altLang="en-US" sz="2400"/>
          </a:p>
          <a:p>
            <a:pPr marL="391645" indent="-29373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s-ES" altLang="en-US" sz="2400"/>
              <a:t>¿Cu huzus tu puru uvutur ustu?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80" y="1143481"/>
            <a:ext cx="3723840" cy="52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0540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s-ES" altLang="en-US" sz="4400">
                <a:solidFill>
                  <a:srgbClr val="000000"/>
                </a:solidFill>
              </a:rPr>
              <a:t>Tildes y puntuación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033760" y="151216"/>
            <a:ext cx="979200" cy="102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s-ES" altLang="en-US" sz="44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72742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760" y="79209"/>
            <a:ext cx="4865760" cy="67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81993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0" y="161297"/>
            <a:ext cx="4752000" cy="65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61" y="260668"/>
            <a:ext cx="4523040" cy="63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8768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800" y="-14401"/>
            <a:ext cx="4855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752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2496960" y="0"/>
            <a:ext cx="4816800" cy="6801835"/>
            <a:chOff x="1734" y="0"/>
            <a:chExt cx="3345" cy="4723"/>
          </a:xfrm>
        </p:grpSpPr>
        <p:pic>
          <p:nvPicPr>
            <p:cNvPr id="71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" y="0"/>
              <a:ext cx="3345" cy="4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2" name="Text Box 3"/>
            <p:cNvSpPr txBox="1">
              <a:spLocks noChangeArrowheads="1"/>
            </p:cNvSpPr>
            <p:nvPr/>
          </p:nvSpPr>
          <p:spPr bwMode="auto">
            <a:xfrm>
              <a:off x="1734" y="0"/>
              <a:ext cx="3345" cy="4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61573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80" y="0"/>
            <a:ext cx="4803840" cy="684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02045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840" y="718636"/>
            <a:ext cx="3768480" cy="53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893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120" y="164177"/>
            <a:ext cx="4520160" cy="636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1322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On-screen Show (4:3)</PresentationFormat>
  <Paragraphs>40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?Qué es esto¿  ¿Qué es esto?</vt:lpstr>
      <vt:lpstr>PowerPoint Presentation</vt:lpstr>
      <vt:lpstr>?Esto¿</vt:lpstr>
      <vt:lpstr>No, ¡esto!</vt:lpstr>
      <vt:lpstr>PowerPoint Presentation</vt:lpstr>
      <vt:lpstr>Práctica con las vocales</vt:lpstr>
      <vt:lpstr>Práctica con las vocales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</dc:creator>
  <cp:lastModifiedBy>Sebas</cp:lastModifiedBy>
  <cp:revision>4</cp:revision>
  <dcterms:created xsi:type="dcterms:W3CDTF">2014-11-03T17:33:23Z</dcterms:created>
  <dcterms:modified xsi:type="dcterms:W3CDTF">2014-11-03T17:36:57Z</dcterms:modified>
</cp:coreProperties>
</file>